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3" r:id="rId2"/>
  </p:sldMasterIdLst>
  <p:notesMasterIdLst>
    <p:notesMasterId r:id="rId10"/>
  </p:notesMasterIdLst>
  <p:sldIdLst>
    <p:sldId id="256" r:id="rId3"/>
    <p:sldId id="273" r:id="rId4"/>
    <p:sldId id="274" r:id="rId5"/>
    <p:sldId id="275" r:id="rId6"/>
    <p:sldId id="276" r:id="rId7"/>
    <p:sldId id="277" r:id="rId8"/>
    <p:sldId id="278" r:id="rId9"/>
  </p:sldIdLst>
  <p:sldSz cx="9144000" cy="5143500" type="screen16x9"/>
  <p:notesSz cx="7559675" cy="10691813"/>
  <p:embeddedFontLst>
    <p:embeddedFont>
      <p:font typeface="Source Sans 3" panose="020B0604020202020204" charset="0"/>
      <p:regular r:id="rId11"/>
      <p:bold r:id="rId12"/>
      <p:italic r:id="rId13"/>
      <p:boldItalic r:id="rId14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ACA804-8FB4-8D21-08AD-40C0BA80C18A}" name="Sylwia Bargiel" initials="SB" userId="S::sylwia.bargiel@vfp.media::4340ae26-87ca-4b1f-91fe-53aa80f08646" providerId="AD"/>
  <p188:author id="{A4B6544E-757D-A8A3-0BF2-463E67FE6D8E}" name="Sylwia Bargiel" initials="" userId="S::Sylwia.Bargiel@vfp.media::4340ae26-87ca-4b1f-91fe-53aa80f08646" providerId="AD"/>
  <p188:author id="{DED59BA9-BBBB-D86F-F371-72085AE51B48}" name="Aleksandra Zarzyka" initials="AZ" userId="S::aleksandra.zarzyka@vfp.media::6c9642a6-0087-4e86-ad05-f0394d9053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91B"/>
    <a:srgbClr val="3E48A9"/>
    <a:srgbClr val="377F94"/>
    <a:srgbClr val="6A2375"/>
    <a:srgbClr val="C91842"/>
    <a:srgbClr val="E3B956"/>
    <a:srgbClr val="026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8"/>
    <p:restoredTop sz="94714"/>
  </p:normalViewPr>
  <p:slideViewPr>
    <p:cSldViewPr snapToGrid="0">
      <p:cViewPr varScale="1">
        <p:scale>
          <a:sx n="78" d="100"/>
          <a:sy n="78" d="100"/>
        </p:scale>
        <p:origin x="9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Zarzyka" userId="S::aleksandra.zarzyka@vfp.media::6c9642a6-0087-4e86-ad05-f0394d905316" providerId="AD" clId="Web-{FE5541E7-45F9-F4AC-88CA-46C1671653AE}"/>
    <pc:docChg chg="addSld delSld modSld sldOrd">
      <pc:chgData name="Aleksandra Zarzyka" userId="S::aleksandra.zarzyka@vfp.media::6c9642a6-0087-4e86-ad05-f0394d905316" providerId="AD" clId="Web-{FE5541E7-45F9-F4AC-88CA-46C1671653AE}" dt="2025-04-25T21:01:50.505" v="278" actId="1076"/>
      <pc:docMkLst>
        <pc:docMk/>
      </pc:docMkLst>
      <pc:sldChg chg="modSp">
        <pc:chgData name="Aleksandra Zarzyka" userId="S::aleksandra.zarzyka@vfp.media::6c9642a6-0087-4e86-ad05-f0394d905316" providerId="AD" clId="Web-{FE5541E7-45F9-F4AC-88CA-46C1671653AE}" dt="2025-04-25T20:47:10.460" v="13" actId="1076"/>
        <pc:sldMkLst>
          <pc:docMk/>
          <pc:sldMk cId="0" sldId="256"/>
        </pc:sldMkLst>
        <pc:spChg chg="mod">
          <ac:chgData name="Aleksandra Zarzyka" userId="S::aleksandra.zarzyka@vfp.media::6c9642a6-0087-4e86-ad05-f0394d905316" providerId="AD" clId="Web-{FE5541E7-45F9-F4AC-88CA-46C1671653AE}" dt="2025-04-25T20:47:10.460" v="13" actId="1076"/>
          <ac:spMkLst>
            <pc:docMk/>
            <pc:sldMk cId="0" sldId="256"/>
            <ac:spMk id="2" creationId="{83BD0BCE-A7A4-D555-1992-159A50788782}"/>
          </ac:spMkLst>
        </pc:spChg>
      </pc:sldChg>
      <pc:sldChg chg="del">
        <pc:chgData name="Aleksandra Zarzyka" userId="S::aleksandra.zarzyka@vfp.media::6c9642a6-0087-4e86-ad05-f0394d905316" providerId="AD" clId="Web-{FE5541E7-45F9-F4AC-88CA-46C1671653AE}" dt="2025-04-25T20:50:41.057" v="62"/>
        <pc:sldMkLst>
          <pc:docMk/>
          <pc:sldMk cId="0" sldId="259"/>
        </pc:sldMkLst>
      </pc:sldChg>
      <pc:sldChg chg="del">
        <pc:chgData name="Aleksandra Zarzyka" userId="S::aleksandra.zarzyka@vfp.media::6c9642a6-0087-4e86-ad05-f0394d905316" providerId="AD" clId="Web-{FE5541E7-45F9-F4AC-88CA-46C1671653AE}" dt="2025-04-25T20:50:42.870" v="63"/>
        <pc:sldMkLst>
          <pc:docMk/>
          <pc:sldMk cId="3411132008" sldId="269"/>
        </pc:sldMkLst>
      </pc:sldChg>
      <pc:sldChg chg="modSp ord">
        <pc:chgData name="Aleksandra Zarzyka" userId="S::aleksandra.zarzyka@vfp.media::6c9642a6-0087-4e86-ad05-f0394d905316" providerId="AD" clId="Web-{FE5541E7-45F9-F4AC-88CA-46C1671653AE}" dt="2025-04-25T20:58:46.190" v="232" actId="20577"/>
        <pc:sldMkLst>
          <pc:docMk/>
          <pc:sldMk cId="3717181286" sldId="273"/>
        </pc:sldMkLst>
        <pc:spChg chg="mod">
          <ac:chgData name="Aleksandra Zarzyka" userId="S::aleksandra.zarzyka@vfp.media::6c9642a6-0087-4e86-ad05-f0394d905316" providerId="AD" clId="Web-{FE5541E7-45F9-F4AC-88CA-46C1671653AE}" dt="2025-04-25T20:48:54.571" v="32" actId="14100"/>
          <ac:spMkLst>
            <pc:docMk/>
            <pc:sldMk cId="3717181286" sldId="273"/>
            <ac:spMk id="2" creationId="{857544CE-1D98-4A1F-5E9E-DE82003B7612}"/>
          </ac:spMkLst>
        </pc:spChg>
        <pc:spChg chg="mod">
          <ac:chgData name="Aleksandra Zarzyka" userId="S::aleksandra.zarzyka@vfp.media::6c9642a6-0087-4e86-ad05-f0394d905316" providerId="AD" clId="Web-{FE5541E7-45F9-F4AC-88CA-46C1671653AE}" dt="2025-04-25T20:58:46.190" v="232" actId="20577"/>
          <ac:spMkLst>
            <pc:docMk/>
            <pc:sldMk cId="3717181286" sldId="273"/>
            <ac:spMk id="4" creationId="{32295084-7775-4D8A-200A-F8D90F05BEA6}"/>
          </ac:spMkLst>
        </pc:spChg>
      </pc:sldChg>
      <pc:sldChg chg="addSp delSp modSp">
        <pc:chgData name="Aleksandra Zarzyka" userId="S::aleksandra.zarzyka@vfp.media::6c9642a6-0087-4e86-ad05-f0394d905316" providerId="AD" clId="Web-{FE5541E7-45F9-F4AC-88CA-46C1671653AE}" dt="2025-04-25T21:01:27.864" v="270" actId="20577"/>
        <pc:sldMkLst>
          <pc:docMk/>
          <pc:sldMk cId="2790755681" sldId="274"/>
        </pc:sldMkLst>
        <pc:spChg chg="mod">
          <ac:chgData name="Aleksandra Zarzyka" userId="S::aleksandra.zarzyka@vfp.media::6c9642a6-0087-4e86-ad05-f0394d905316" providerId="AD" clId="Web-{FE5541E7-45F9-F4AC-88CA-46C1671653AE}" dt="2025-04-25T20:52:48.450" v="121" actId="20577"/>
          <ac:spMkLst>
            <pc:docMk/>
            <pc:sldMk cId="2790755681" sldId="274"/>
            <ac:spMk id="2" creationId="{F1ADC87D-FA62-10DE-F296-E9FEEFC853B2}"/>
          </ac:spMkLst>
        </pc:spChg>
        <pc:spChg chg="add mod">
          <ac:chgData name="Aleksandra Zarzyka" userId="S::aleksandra.zarzyka@vfp.media::6c9642a6-0087-4e86-ad05-f0394d905316" providerId="AD" clId="Web-{FE5541E7-45F9-F4AC-88CA-46C1671653AE}" dt="2025-04-25T21:01:27.864" v="270" actId="20577"/>
          <ac:spMkLst>
            <pc:docMk/>
            <pc:sldMk cId="2790755681" sldId="274"/>
            <ac:spMk id="3" creationId="{395E64D2-A634-5B36-69F7-6D2D6BC050B7}"/>
          </ac:spMkLst>
        </pc:spChg>
      </pc:sldChg>
      <pc:sldChg chg="del">
        <pc:chgData name="Aleksandra Zarzyka" userId="S::aleksandra.zarzyka@vfp.media::6c9642a6-0087-4e86-ad05-f0394d905316" providerId="AD" clId="Web-{FE5541E7-45F9-F4AC-88CA-46C1671653AE}" dt="2025-04-25T20:50:35.354" v="60"/>
        <pc:sldMkLst>
          <pc:docMk/>
          <pc:sldMk cId="2537077973" sldId="275"/>
        </pc:sldMkLst>
      </pc:sldChg>
      <pc:sldChg chg="addSp modSp add replId">
        <pc:chgData name="Aleksandra Zarzyka" userId="S::aleksandra.zarzyka@vfp.media::6c9642a6-0087-4e86-ad05-f0394d905316" providerId="AD" clId="Web-{FE5541E7-45F9-F4AC-88CA-46C1671653AE}" dt="2025-04-25T21:01:35.192" v="272" actId="1076"/>
        <pc:sldMkLst>
          <pc:docMk/>
          <pc:sldMk cId="3723754846" sldId="275"/>
        </pc:sldMkLst>
        <pc:spChg chg="mod">
          <ac:chgData name="Aleksandra Zarzyka" userId="S::aleksandra.zarzyka@vfp.media::6c9642a6-0087-4e86-ad05-f0394d905316" providerId="AD" clId="Web-{FE5541E7-45F9-F4AC-88CA-46C1671653AE}" dt="2025-04-25T20:54:34.358" v="142" actId="20577"/>
          <ac:spMkLst>
            <pc:docMk/>
            <pc:sldMk cId="3723754846" sldId="275"/>
            <ac:spMk id="2" creationId="{01CACA37-30AE-9779-A1F4-07DA1D23F79C}"/>
          </ac:spMkLst>
        </pc:spChg>
        <pc:spChg chg="add mod">
          <ac:chgData name="Aleksandra Zarzyka" userId="S::aleksandra.zarzyka@vfp.media::6c9642a6-0087-4e86-ad05-f0394d905316" providerId="AD" clId="Web-{FE5541E7-45F9-F4AC-88CA-46C1671653AE}" dt="2025-04-25T21:01:35.192" v="272" actId="1076"/>
          <ac:spMkLst>
            <pc:docMk/>
            <pc:sldMk cId="3723754846" sldId="275"/>
            <ac:spMk id="4" creationId="{FD872542-0B38-E358-2135-7BF6A7D52DE3}"/>
          </ac:spMkLst>
        </pc:spChg>
      </pc:sldChg>
      <pc:sldChg chg="addSp modSp add replId">
        <pc:chgData name="Aleksandra Zarzyka" userId="S::aleksandra.zarzyka@vfp.media::6c9642a6-0087-4e86-ad05-f0394d905316" providerId="AD" clId="Web-{FE5541E7-45F9-F4AC-88CA-46C1671653AE}" dt="2025-04-25T21:01:38.489" v="274" actId="1076"/>
        <pc:sldMkLst>
          <pc:docMk/>
          <pc:sldMk cId="1151983579" sldId="276"/>
        </pc:sldMkLst>
        <pc:spChg chg="mod">
          <ac:chgData name="Aleksandra Zarzyka" userId="S::aleksandra.zarzyka@vfp.media::6c9642a6-0087-4e86-ad05-f0394d905316" providerId="AD" clId="Web-{FE5541E7-45F9-F4AC-88CA-46C1671653AE}" dt="2025-04-25T20:55:47.890" v="154" actId="14100"/>
          <ac:spMkLst>
            <pc:docMk/>
            <pc:sldMk cId="1151983579" sldId="276"/>
            <ac:spMk id="2" creationId="{9D09DE46-5086-F542-4E9E-C4701ED19755}"/>
          </ac:spMkLst>
        </pc:spChg>
        <pc:spChg chg="add mod">
          <ac:chgData name="Aleksandra Zarzyka" userId="S::aleksandra.zarzyka@vfp.media::6c9642a6-0087-4e86-ad05-f0394d905316" providerId="AD" clId="Web-{FE5541E7-45F9-F4AC-88CA-46C1671653AE}" dt="2025-04-25T21:01:38.489" v="274" actId="1076"/>
          <ac:spMkLst>
            <pc:docMk/>
            <pc:sldMk cId="1151983579" sldId="276"/>
            <ac:spMk id="4" creationId="{295A6149-157E-C4C9-5FE6-146343822A49}"/>
          </ac:spMkLst>
        </pc:spChg>
      </pc:sldChg>
      <pc:sldChg chg="del">
        <pc:chgData name="Aleksandra Zarzyka" userId="S::aleksandra.zarzyka@vfp.media::6c9642a6-0087-4e86-ad05-f0394d905316" providerId="AD" clId="Web-{FE5541E7-45F9-F4AC-88CA-46C1671653AE}" dt="2025-04-25T20:50:36.401" v="61"/>
        <pc:sldMkLst>
          <pc:docMk/>
          <pc:sldMk cId="1459801408" sldId="276"/>
        </pc:sldMkLst>
      </pc:sldChg>
      <pc:sldChg chg="addSp modSp add replId">
        <pc:chgData name="Aleksandra Zarzyka" userId="S::aleksandra.zarzyka@vfp.media::6c9642a6-0087-4e86-ad05-f0394d905316" providerId="AD" clId="Web-{FE5541E7-45F9-F4AC-88CA-46C1671653AE}" dt="2025-04-25T21:01:46.458" v="276" actId="1076"/>
        <pc:sldMkLst>
          <pc:docMk/>
          <pc:sldMk cId="2917462403" sldId="277"/>
        </pc:sldMkLst>
        <pc:spChg chg="mod">
          <ac:chgData name="Aleksandra Zarzyka" userId="S::aleksandra.zarzyka@vfp.media::6c9642a6-0087-4e86-ad05-f0394d905316" providerId="AD" clId="Web-{FE5541E7-45F9-F4AC-88CA-46C1671653AE}" dt="2025-04-25T21:00:38.691" v="258" actId="20577"/>
          <ac:spMkLst>
            <pc:docMk/>
            <pc:sldMk cId="2917462403" sldId="277"/>
            <ac:spMk id="2" creationId="{336648BC-00C9-3C4A-A6C6-184B89C71876}"/>
          </ac:spMkLst>
        </pc:spChg>
        <pc:spChg chg="add mod">
          <ac:chgData name="Aleksandra Zarzyka" userId="S::aleksandra.zarzyka@vfp.media::6c9642a6-0087-4e86-ad05-f0394d905316" providerId="AD" clId="Web-{FE5541E7-45F9-F4AC-88CA-46C1671653AE}" dt="2025-04-25T21:01:46.458" v="276" actId="1076"/>
          <ac:spMkLst>
            <pc:docMk/>
            <pc:sldMk cId="2917462403" sldId="277"/>
            <ac:spMk id="4" creationId="{95585A1B-A0D4-F900-2B3E-DC4829B24E79}"/>
          </ac:spMkLst>
        </pc:spChg>
      </pc:sldChg>
      <pc:sldChg chg="add del replId">
        <pc:chgData name="Aleksandra Zarzyka" userId="S::aleksandra.zarzyka@vfp.media::6c9642a6-0087-4e86-ad05-f0394d905316" providerId="AD" clId="Web-{FE5541E7-45F9-F4AC-88CA-46C1671653AE}" dt="2025-04-25T20:59:23.471" v="233"/>
        <pc:sldMkLst>
          <pc:docMk/>
          <pc:sldMk cId="2653988705" sldId="278"/>
        </pc:sldMkLst>
      </pc:sldChg>
      <pc:sldChg chg="addSp modSp add replId">
        <pc:chgData name="Aleksandra Zarzyka" userId="S::aleksandra.zarzyka@vfp.media::6c9642a6-0087-4e86-ad05-f0394d905316" providerId="AD" clId="Web-{FE5541E7-45F9-F4AC-88CA-46C1671653AE}" dt="2025-04-25T21:01:50.505" v="278" actId="1076"/>
        <pc:sldMkLst>
          <pc:docMk/>
          <pc:sldMk cId="3542298469" sldId="278"/>
        </pc:sldMkLst>
        <pc:spChg chg="add mod">
          <ac:chgData name="Aleksandra Zarzyka" userId="S::aleksandra.zarzyka@vfp.media::6c9642a6-0087-4e86-ad05-f0394d905316" providerId="AD" clId="Web-{FE5541E7-45F9-F4AC-88CA-46C1671653AE}" dt="2025-04-25T21:01:50.505" v="278" actId="1076"/>
          <ac:spMkLst>
            <pc:docMk/>
            <pc:sldMk cId="3542298469" sldId="278"/>
            <ac:spMk id="4" creationId="{44E38830-F0A5-5BB6-31F0-2E0F6D7B6B2C}"/>
          </ac:spMkLst>
        </pc:spChg>
      </pc:sldChg>
      <pc:sldChg chg="add del replId">
        <pc:chgData name="Aleksandra Zarzyka" userId="S::aleksandra.zarzyka@vfp.media::6c9642a6-0087-4e86-ad05-f0394d905316" providerId="AD" clId="Web-{FE5541E7-45F9-F4AC-88CA-46C1671653AE}" dt="2025-04-25T20:57:41.486" v="170"/>
        <pc:sldMkLst>
          <pc:docMk/>
          <pc:sldMk cId="1488575818" sldId="279"/>
        </pc:sldMkLst>
      </pc:sldChg>
    </pc:docChg>
  </pc:docChgLst>
  <pc:docChgLst>
    <pc:chgData name="Aleksandra Zarzyka" userId="6c9642a6-0087-4e86-ad05-f0394d905316" providerId="ADAL" clId="{763B6848-4791-43A5-A159-FAE495EBBCCF}"/>
    <pc:docChg chg="custSel modSld">
      <pc:chgData name="Aleksandra Zarzyka" userId="6c9642a6-0087-4e86-ad05-f0394d905316" providerId="ADAL" clId="{763B6848-4791-43A5-A159-FAE495EBBCCF}" dt="2025-05-29T07:57:43.915" v="113" actId="20577"/>
      <pc:docMkLst>
        <pc:docMk/>
      </pc:docMkLst>
      <pc:sldChg chg="modSp mod">
        <pc:chgData name="Aleksandra Zarzyka" userId="6c9642a6-0087-4e86-ad05-f0394d905316" providerId="ADAL" clId="{763B6848-4791-43A5-A159-FAE495EBBCCF}" dt="2025-05-29T07:57:19.251" v="69" actId="20577"/>
        <pc:sldMkLst>
          <pc:docMk/>
          <pc:sldMk cId="2917462403" sldId="277"/>
        </pc:sldMkLst>
        <pc:spChg chg="mod">
          <ac:chgData name="Aleksandra Zarzyka" userId="6c9642a6-0087-4e86-ad05-f0394d905316" providerId="ADAL" clId="{763B6848-4791-43A5-A159-FAE495EBBCCF}" dt="2025-05-29T07:57:19.251" v="69" actId="20577"/>
          <ac:spMkLst>
            <pc:docMk/>
            <pc:sldMk cId="2917462403" sldId="277"/>
            <ac:spMk id="2" creationId="{336648BC-00C9-3C4A-A6C6-184B89C71876}"/>
          </ac:spMkLst>
        </pc:spChg>
      </pc:sldChg>
      <pc:sldChg chg="modSp mod">
        <pc:chgData name="Aleksandra Zarzyka" userId="6c9642a6-0087-4e86-ad05-f0394d905316" providerId="ADAL" clId="{763B6848-4791-43A5-A159-FAE495EBBCCF}" dt="2025-05-29T07:57:43.915" v="113" actId="20577"/>
        <pc:sldMkLst>
          <pc:docMk/>
          <pc:sldMk cId="3542298469" sldId="278"/>
        </pc:sldMkLst>
        <pc:spChg chg="mod">
          <ac:chgData name="Aleksandra Zarzyka" userId="6c9642a6-0087-4e86-ad05-f0394d905316" providerId="ADAL" clId="{763B6848-4791-43A5-A159-FAE495EBBCCF}" dt="2025-05-29T07:57:37.197" v="112" actId="20577"/>
          <ac:spMkLst>
            <pc:docMk/>
            <pc:sldMk cId="3542298469" sldId="278"/>
            <ac:spMk id="2" creationId="{2B8975D7-EED7-3773-D292-3B7E0E50D08A}"/>
          </ac:spMkLst>
        </pc:spChg>
        <pc:spChg chg="mod">
          <ac:chgData name="Aleksandra Zarzyka" userId="6c9642a6-0087-4e86-ad05-f0394d905316" providerId="ADAL" clId="{763B6848-4791-43A5-A159-FAE495EBBCCF}" dt="2025-05-29T07:57:43.915" v="113" actId="20577"/>
          <ac:spMkLst>
            <pc:docMk/>
            <pc:sldMk cId="3542298469" sldId="278"/>
            <ac:spMk id="4" creationId="{44E38830-F0A5-5BB6-31F0-2E0F6D7B6B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D51F1-07D3-AC40-BB19-93B90EA60857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85CBB-41B1-C649-8B48-C204C5A487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937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85CBB-41B1-C649-8B48-C204C5A487A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49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FB141-EE7D-8946-02E0-28BF06398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9F12230-F652-E72D-D947-2582A82D4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ECEC831-A3E6-A6A9-71CE-AFBC451ED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368A1A-1109-6446-B845-8789F95F7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85CBB-41B1-C649-8B48-C204C5A487A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2742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D12AE-F961-D7DD-68A9-771B015B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54E1725-B94B-E73C-CA52-4ACF16636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29CD2CA-98D6-CAE5-39C1-936F32D08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2D79957-C402-FDAF-6987-1C956A3E8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85CBB-41B1-C649-8B48-C204C5A487A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20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2A983-95D7-7998-9ED0-F1A6F818E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251B76E-B0A8-76B7-D7DC-026B586B0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C5E0345-0785-3C7C-824C-CC3895A25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3DA152-ADC1-A287-7ACB-6CE84717A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85CBB-41B1-C649-8B48-C204C5A487A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733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BAA7D-A21E-CDCE-1CC0-D292F33C2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0F48958-6107-F921-9785-B539E8C865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96BB51A-B396-3CBC-4779-A9886E604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6808019-0D85-423C-2B39-60BE020B87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85CBB-41B1-C649-8B48-C204C5A487A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34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33AF3-EBD9-1FE6-DD3D-7B34661D9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1288F62-0605-E5BF-931F-73A9878E06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29D671A-694B-EF9B-081E-1C3DC37EF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BCCBB82-4B3A-6BD2-BC44-1B5B19A8B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85CBB-41B1-C649-8B48-C204C5A487A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119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3D236-E784-385F-DAFE-6C4B05E7D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D34DB3C-0ADB-65D1-6CD9-739E91F59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4254F7F-DA0D-76C5-04CB-604CE2E66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8E72DD-F8DA-CE1E-D4CC-B595751B5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85CBB-41B1-C649-8B48-C204C5A487A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821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myślny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865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865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/>
          <p:nvPr/>
        </p:nvPicPr>
        <p:blipFill>
          <a:blip r:embed="rId4"/>
          <a:stretch/>
        </p:blipFill>
        <p:spPr>
          <a:xfrm>
            <a:off x="7716726" y="165301"/>
            <a:ext cx="1071360" cy="378720"/>
          </a:xfrm>
          <a:prstGeom prst="rect">
            <a:avLst/>
          </a:prstGeom>
          <a:ln w="0">
            <a:noFill/>
          </a:ln>
        </p:spPr>
      </p:pic>
      <p:pic>
        <p:nvPicPr>
          <p:cNvPr id="12" name="Obraz 11"/>
          <p:cNvPicPr/>
          <p:nvPr/>
        </p:nvPicPr>
        <p:blipFill>
          <a:blip r:embed="rId5"/>
          <a:stretch/>
        </p:blipFill>
        <p:spPr>
          <a:xfrm>
            <a:off x="396000" y="256021"/>
            <a:ext cx="1084320" cy="270360"/>
          </a:xfrm>
          <a:prstGeom prst="rect">
            <a:avLst/>
          </a:prstGeom>
          <a:ln w="0">
            <a:noFill/>
          </a:ln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83BD0BCE-A7A4-D555-1992-159A50788782}"/>
              </a:ext>
            </a:extLst>
          </p:cNvPr>
          <p:cNvSpPr/>
          <p:nvPr/>
        </p:nvSpPr>
        <p:spPr>
          <a:xfrm>
            <a:off x="3099080" y="4450103"/>
            <a:ext cx="4541429" cy="5454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pl-PL" sz="2000" b="1" dirty="0" err="1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Template</a:t>
            </a:r>
            <a:r>
              <a:rPr lang="pl-PL" sz="2000" b="1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 zgłoszeniowy</a:t>
            </a:r>
            <a:endParaRPr lang="pl-PL" sz="2000" dirty="0">
              <a:solidFill>
                <a:schemeClr val="bg1"/>
              </a:solidFill>
              <a:latin typeface="Source Sans 3"/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20BAB1-1888-FBD1-DF08-53969A444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57544CE-1D98-4A1F-5E9E-DE82003B7612}"/>
              </a:ext>
            </a:extLst>
          </p:cNvPr>
          <p:cNvSpPr/>
          <p:nvPr/>
        </p:nvSpPr>
        <p:spPr>
          <a:xfrm>
            <a:off x="432080" y="638823"/>
            <a:ext cx="4853780" cy="4450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pl-PL" sz="2600" dirty="0">
                <a:solidFill>
                  <a:schemeClr val="bg1"/>
                </a:solidFill>
                <a:latin typeface="Source Sans 3"/>
                <a:ea typeface="Lato Black"/>
                <a:cs typeface="Lato Black"/>
              </a:rPr>
              <a:t>Opis projektu w postaci prezentacji powinien zawierać:</a:t>
            </a:r>
            <a:endParaRPr lang="pl-PL">
              <a:solidFill>
                <a:schemeClr val="bg1"/>
              </a:solidFill>
              <a:latin typeface="Source Sans 3"/>
            </a:endParaRPr>
          </a:p>
          <a:p>
            <a:endParaRPr lang="pl-PL" dirty="0">
              <a:solidFill>
                <a:schemeClr val="bg1"/>
              </a:solidFill>
              <a:latin typeface="Source Sans 3"/>
              <a:ea typeface="Lato Black"/>
              <a:cs typeface="Arial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2295084-7775-4D8A-200A-F8D90F05BEA6}"/>
              </a:ext>
            </a:extLst>
          </p:cNvPr>
          <p:cNvSpPr/>
          <p:nvPr/>
        </p:nvSpPr>
        <p:spPr>
          <a:xfrm>
            <a:off x="432081" y="1553328"/>
            <a:ext cx="4383336" cy="287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pl-PL" sz="1600" dirty="0">
                <a:solidFill>
                  <a:schemeClr val="bg1"/>
                </a:solidFill>
                <a:latin typeface="Source Sans 3"/>
                <a:ea typeface="Lato Black"/>
                <a:cs typeface="Lato Black"/>
              </a:rPr>
              <a:t>Kontekst biznesowy</a:t>
            </a:r>
            <a:r>
              <a:rPr lang="pl-PL" sz="1600" dirty="0">
                <a:solidFill>
                  <a:schemeClr val="bg1"/>
                </a:solidFill>
                <a:latin typeface="Source Sans 3"/>
                <a:ea typeface="Lato Light"/>
                <a:cs typeface="Lato Light"/>
              </a:rPr>
              <a:t> (max. 300 słów)</a:t>
            </a:r>
            <a:endParaRPr lang="pl-PL" sz="1600" dirty="0">
              <a:solidFill>
                <a:schemeClr val="bg1"/>
              </a:solidFill>
              <a:latin typeface="Source Sans 3"/>
              <a:ea typeface="Lato Black"/>
              <a:cs typeface="Lato Black"/>
            </a:endParaRPr>
          </a:p>
          <a:p>
            <a:pPr marL="342900" indent="-342900">
              <a:buFont typeface="Arial"/>
              <a:buChar char="•"/>
            </a:pPr>
            <a:r>
              <a:rPr lang="pl-PL" sz="1600" dirty="0">
                <a:solidFill>
                  <a:schemeClr val="bg1"/>
                </a:solidFill>
                <a:latin typeface="Source Sans 3"/>
                <a:ea typeface="Lato Black"/>
                <a:cs typeface="Lato Black"/>
              </a:rPr>
              <a:t>Strategia</a:t>
            </a:r>
            <a:r>
              <a:rPr lang="pl-PL" sz="1600" dirty="0">
                <a:solidFill>
                  <a:schemeClr val="bg1"/>
                </a:solidFill>
                <a:latin typeface="Source Sans 3"/>
                <a:ea typeface="Lato Light"/>
                <a:cs typeface="Lato Light"/>
              </a:rPr>
              <a:t> (max. 300 słów)</a:t>
            </a:r>
          </a:p>
          <a:p>
            <a:pPr marL="342900" indent="-342900">
              <a:buFont typeface="Arial"/>
              <a:buChar char="•"/>
            </a:pPr>
            <a:r>
              <a:rPr lang="pl-PL" sz="1600" dirty="0">
                <a:solidFill>
                  <a:schemeClr val="bg1"/>
                </a:solidFill>
                <a:latin typeface="Source Sans 3"/>
                <a:ea typeface="Lato Black"/>
                <a:cs typeface="Lato Black"/>
              </a:rPr>
              <a:t>Koncept: </a:t>
            </a:r>
            <a:r>
              <a:rPr lang="pl-PL" sz="1600" dirty="0">
                <a:solidFill>
                  <a:schemeClr val="bg1"/>
                </a:solidFill>
                <a:latin typeface="Source Sans 3"/>
                <a:ea typeface="Lato Light"/>
                <a:cs typeface="Lato Light"/>
              </a:rPr>
              <a:t>(max. 300 słów)</a:t>
            </a:r>
          </a:p>
          <a:p>
            <a:pPr marL="342900" indent="-342900">
              <a:buFont typeface="Arial"/>
              <a:buChar char="•"/>
            </a:pPr>
            <a:r>
              <a:rPr lang="pl-PL" sz="1600" dirty="0">
                <a:solidFill>
                  <a:schemeClr val="bg1"/>
                </a:solidFill>
                <a:latin typeface="Source Sans 3"/>
                <a:ea typeface="Lato Black"/>
                <a:cs typeface="Lato Black"/>
              </a:rPr>
              <a:t>Realizacja: </a:t>
            </a:r>
            <a:r>
              <a:rPr lang="pl-PL" sz="1600" dirty="0">
                <a:solidFill>
                  <a:schemeClr val="bg1"/>
                </a:solidFill>
                <a:latin typeface="Source Sans 3"/>
                <a:ea typeface="Lato Light"/>
                <a:cs typeface="Lato Light"/>
              </a:rPr>
              <a:t>(max. 300 słów)</a:t>
            </a:r>
          </a:p>
          <a:p>
            <a:pPr marL="342900" indent="-342900">
              <a:buFont typeface="Arial"/>
              <a:buChar char="•"/>
            </a:pPr>
            <a:r>
              <a:rPr lang="pl-PL" sz="1600" dirty="0">
                <a:solidFill>
                  <a:schemeClr val="bg1"/>
                </a:solidFill>
                <a:latin typeface="Source Sans 3"/>
                <a:ea typeface="Lato Black"/>
                <a:cs typeface="Lato Black"/>
              </a:rPr>
              <a:t>Efekty: </a:t>
            </a:r>
            <a:r>
              <a:rPr lang="pl-PL" sz="1600" dirty="0">
                <a:solidFill>
                  <a:schemeClr val="bg1"/>
                </a:solidFill>
                <a:latin typeface="Source Sans 3"/>
                <a:ea typeface="Lato Light"/>
                <a:cs typeface="Lato Light"/>
              </a:rPr>
              <a:t>(max. 300 słów)</a:t>
            </a:r>
            <a:br>
              <a:rPr lang="pl-PL" sz="1600" dirty="0">
                <a:latin typeface="Source Sans 3"/>
                <a:ea typeface="Lato Light"/>
                <a:cs typeface="Lato Light"/>
              </a:rPr>
            </a:br>
            <a:br>
              <a:rPr lang="pl-PL" sz="1600" dirty="0">
                <a:latin typeface="Source Sans 3"/>
                <a:ea typeface="Lato Light"/>
                <a:cs typeface="Lato Light"/>
              </a:rPr>
            </a:br>
            <a:r>
              <a:rPr lang="pl-PL" sz="1600" dirty="0">
                <a:solidFill>
                  <a:schemeClr val="bg1"/>
                </a:solidFill>
                <a:latin typeface="Source Sans 3"/>
                <a:ea typeface="Lato Light"/>
                <a:cs typeface="Lato Light"/>
              </a:rPr>
              <a:t>Uwaga! Prezentacja konkursowa musi być zapisana w formacie .pdf</a:t>
            </a:r>
            <a:endParaRPr lang="pl-PL" sz="1600">
              <a:solidFill>
                <a:schemeClr val="bg1"/>
              </a:solidFill>
              <a:latin typeface="Source Sans 3"/>
            </a:endParaRP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endParaRPr lang="pl-PL" sz="2000" dirty="0">
              <a:solidFill>
                <a:schemeClr val="bg1"/>
              </a:solidFill>
              <a:latin typeface="Source Sans 3"/>
              <a:ea typeface="Source Sans Pro Light" panose="020B05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7181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94345E-DA3E-64CB-1A7E-E84BD9162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1ADC87D-FA62-10DE-F296-E9FEEFC853B2}"/>
              </a:ext>
            </a:extLst>
          </p:cNvPr>
          <p:cNvSpPr/>
          <p:nvPr/>
        </p:nvSpPr>
        <p:spPr>
          <a:xfrm>
            <a:off x="3041373" y="582075"/>
            <a:ext cx="4541429" cy="7135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KONTEKST BIZNESOWY  </a:t>
            </a:r>
            <a:br>
              <a:rPr lang="pl-PL" sz="2000" b="1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</a:br>
            <a:r>
              <a:rPr lang="pl-PL" sz="1200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(dlaczego stworzyliście ten projekt?)</a:t>
            </a:r>
            <a:br>
              <a:rPr lang="pl-PL" sz="2000" b="1" dirty="0">
                <a:latin typeface="Source Sans 3"/>
                <a:ea typeface="+mn-lt"/>
                <a:cs typeface="+mn-lt"/>
              </a:rPr>
            </a:br>
            <a:endParaRPr lang="pl-PL" sz="2000" b="1" dirty="0">
              <a:solidFill>
                <a:schemeClr val="bg1"/>
              </a:solidFill>
              <a:latin typeface="Source Sans 3"/>
              <a:ea typeface="+mn-lt"/>
              <a:cs typeface="+mn-lt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95E64D2-A634-5B36-69F7-6D2D6BC050B7}"/>
              </a:ext>
            </a:extLst>
          </p:cNvPr>
          <p:cNvSpPr txBox="1"/>
          <p:nvPr/>
        </p:nvSpPr>
        <p:spPr>
          <a:xfrm>
            <a:off x="3271836" y="1271586"/>
            <a:ext cx="50720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Lorem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ipsum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dolor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sit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amet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,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consectetur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adipiscing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elit.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Maecenas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at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purus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a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augue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egestas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venenatis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. </a:t>
            </a:r>
            <a:endParaRPr lang="pl-PL" sz="1200">
              <a:solidFill>
                <a:schemeClr val="bg1"/>
              </a:solidFill>
              <a:latin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279075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6EE5CB-13B0-9138-E888-751B67FB1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1CACA37-30AE-9779-A1F4-07DA1D23F79C}"/>
              </a:ext>
            </a:extLst>
          </p:cNvPr>
          <p:cNvSpPr/>
          <p:nvPr/>
        </p:nvSpPr>
        <p:spPr>
          <a:xfrm>
            <a:off x="3041373" y="582075"/>
            <a:ext cx="4541429" cy="7135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STRATEGIA</a:t>
            </a:r>
            <a:br>
              <a:rPr lang="pl-PL" sz="2000" b="1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</a:br>
            <a:r>
              <a:rPr lang="pl-PL" sz="1200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(</a:t>
            </a:r>
            <a:r>
              <a:rPr lang="pl-PL" sz="1200" dirty="0">
                <a:solidFill>
                  <a:schemeClr val="bg1"/>
                </a:solidFill>
                <a:latin typeface="Source Sans 3"/>
                <a:ea typeface="Lato Black"/>
                <a:cs typeface="Arial"/>
              </a:rPr>
              <a:t>n</a:t>
            </a:r>
            <a:r>
              <a:rPr lang="pl-PL" sz="1200" dirty="0">
                <a:solidFill>
                  <a:schemeClr val="bg1"/>
                </a:solidFill>
                <a:latin typeface="Source Sans 3"/>
                <a:ea typeface="Lato Black"/>
                <a:cs typeface="Lato Black"/>
              </a:rPr>
              <a:t>a czym polegała strategia realizacji celów projektu? czy w strategii było coś nowatorskiego?)</a:t>
            </a:r>
            <a:endParaRPr lang="pl-PL" sz="1200" dirty="0">
              <a:solidFill>
                <a:schemeClr val="bg1"/>
              </a:solidFill>
              <a:latin typeface="Source Sans 3"/>
            </a:endParaRPr>
          </a:p>
          <a:p>
            <a:br>
              <a:rPr lang="pl-PL" sz="2000" b="1" dirty="0">
                <a:latin typeface="Source Sans 3"/>
                <a:ea typeface="+mn-lt"/>
                <a:cs typeface="+mn-lt"/>
              </a:rPr>
            </a:br>
            <a:endParaRPr lang="pl-PL" sz="2000" b="1" dirty="0">
              <a:solidFill>
                <a:schemeClr val="bg1"/>
              </a:solidFill>
              <a:latin typeface="Source Sans 3"/>
              <a:ea typeface="+mn-lt"/>
              <a:cs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D872542-0B38-E358-2135-7BF6A7D52DE3}"/>
              </a:ext>
            </a:extLst>
          </p:cNvPr>
          <p:cNvSpPr txBox="1"/>
          <p:nvPr/>
        </p:nvSpPr>
        <p:spPr>
          <a:xfrm>
            <a:off x="3144836" y="1515003"/>
            <a:ext cx="50720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Lorem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ipsum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dolor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sit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amet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,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consectetur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adipiscing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elit.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Maecenas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at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purus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a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augue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egestas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venenatis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. </a:t>
            </a:r>
            <a:endParaRPr lang="pl-PL" sz="1200">
              <a:solidFill>
                <a:schemeClr val="bg1"/>
              </a:solidFill>
              <a:latin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372375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CD1695-0BD5-7278-F589-27448107B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D09DE46-5086-F542-4E9E-C4701ED19755}"/>
              </a:ext>
            </a:extLst>
          </p:cNvPr>
          <p:cNvSpPr/>
          <p:nvPr/>
        </p:nvSpPr>
        <p:spPr>
          <a:xfrm>
            <a:off x="3041373" y="582075"/>
            <a:ext cx="5070595" cy="7135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KONCEPT </a:t>
            </a:r>
            <a:br>
              <a:rPr lang="pl-PL" sz="2000" b="1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</a:br>
            <a:r>
              <a:rPr lang="pl-PL" sz="1200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(</a:t>
            </a:r>
            <a:r>
              <a:rPr lang="pl-PL" sz="1200" dirty="0">
                <a:solidFill>
                  <a:schemeClr val="bg1"/>
                </a:solidFill>
                <a:latin typeface="Source Sans 3"/>
                <a:ea typeface="Lato Black"/>
                <a:cs typeface="Arial"/>
              </a:rPr>
              <a:t>n</a:t>
            </a:r>
            <a:r>
              <a:rPr lang="pl-PL" sz="1200" dirty="0">
                <a:solidFill>
                  <a:schemeClr val="bg1"/>
                </a:solidFill>
                <a:latin typeface="Source Sans 3"/>
                <a:ea typeface="Lato Black"/>
                <a:cs typeface="Lato Black"/>
              </a:rPr>
              <a:t>a czym polegał koncept kreatywny? dlaczego uważasz, że jest na tyle nowatorski, aby konkurować o nagrodę?)</a:t>
            </a:r>
            <a:endParaRPr lang="pl-PL" sz="1200" dirty="0">
              <a:solidFill>
                <a:schemeClr val="bg1"/>
              </a:solidFill>
              <a:latin typeface="Source Sans 3"/>
            </a:endParaRPr>
          </a:p>
          <a:p>
            <a:br>
              <a:rPr lang="pl-PL" sz="2000" b="1" dirty="0">
                <a:latin typeface="Source Sans 3"/>
                <a:ea typeface="+mn-lt"/>
                <a:cs typeface="+mn-lt"/>
              </a:rPr>
            </a:br>
            <a:endParaRPr lang="pl-PL" sz="2000" b="1" dirty="0">
              <a:solidFill>
                <a:schemeClr val="bg1"/>
              </a:solidFill>
              <a:latin typeface="Source Sans 3"/>
              <a:ea typeface="+mn-lt"/>
              <a:cs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95A6149-157E-C4C9-5FE6-146343822A49}"/>
              </a:ext>
            </a:extLst>
          </p:cNvPr>
          <p:cNvSpPr txBox="1"/>
          <p:nvPr/>
        </p:nvSpPr>
        <p:spPr>
          <a:xfrm>
            <a:off x="3039003" y="1557336"/>
            <a:ext cx="50720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Lorem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ipsum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dolor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sit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amet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,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consectetur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adipiscing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elit.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Maecenas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at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purus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a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augue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egestas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venenatis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. </a:t>
            </a:r>
            <a:endParaRPr lang="pl-PL" sz="1200">
              <a:solidFill>
                <a:schemeClr val="bg1"/>
              </a:solidFill>
              <a:latin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115198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495C66-9EE7-F649-3429-2F918AE98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36648BC-00C9-3C4A-A6C6-184B89C71876}"/>
              </a:ext>
            </a:extLst>
          </p:cNvPr>
          <p:cNvSpPr/>
          <p:nvPr/>
        </p:nvSpPr>
        <p:spPr>
          <a:xfrm>
            <a:off x="3041373" y="582075"/>
            <a:ext cx="4541429" cy="7135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REALIZACJA</a:t>
            </a:r>
            <a:endParaRPr lang="pl-PL" sz="1200" dirty="0">
              <a:solidFill>
                <a:schemeClr val="bg1"/>
              </a:solidFill>
              <a:latin typeface="Source Sans 3"/>
              <a:ea typeface="+mn-lt"/>
              <a:cs typeface="+mn-lt"/>
            </a:endParaRPr>
          </a:p>
          <a:p>
            <a:r>
              <a:rPr lang="pl-PL" sz="1200" dirty="0">
                <a:solidFill>
                  <a:schemeClr val="bg1"/>
                </a:solidFill>
                <a:latin typeface="Source Sans 3"/>
                <a:ea typeface="Lato Black"/>
                <a:cs typeface="Arial"/>
              </a:rPr>
              <a:t>(n</a:t>
            </a:r>
            <a:r>
              <a:rPr lang="pl-PL" sz="1200" dirty="0">
                <a:solidFill>
                  <a:schemeClr val="bg1"/>
                </a:solidFill>
                <a:latin typeface="Source Sans 3"/>
                <a:ea typeface="Lato Black"/>
                <a:cs typeface="Lato Black"/>
              </a:rPr>
              <a:t>a czym polegała realizacja projektu? który aspekt realizacji uważasz za najmocniejszą stronę kampanii | nie dotyczy kategorii salon odrzuconych)</a:t>
            </a:r>
            <a:endParaRPr lang="pl-PL" sz="1200" dirty="0">
              <a:solidFill>
                <a:schemeClr val="bg1"/>
              </a:solidFill>
              <a:latin typeface="Source Sans 3"/>
            </a:endParaRPr>
          </a:p>
          <a:p>
            <a:endParaRPr lang="pl-PL" sz="1200" dirty="0">
              <a:solidFill>
                <a:schemeClr val="bg1"/>
              </a:solidFill>
              <a:latin typeface="Source Sans 3"/>
              <a:ea typeface="+mn-lt"/>
              <a:cs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5585A1B-A0D4-F900-2B3E-DC4829B24E79}"/>
              </a:ext>
            </a:extLst>
          </p:cNvPr>
          <p:cNvSpPr txBox="1"/>
          <p:nvPr/>
        </p:nvSpPr>
        <p:spPr>
          <a:xfrm>
            <a:off x="3039003" y="1525586"/>
            <a:ext cx="50720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Lorem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ipsum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dolor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sit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amet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,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consectetur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adipiscing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elit.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Maecenas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at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purus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a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augue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egestas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venenatis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. </a:t>
            </a:r>
            <a:endParaRPr lang="pl-PL" sz="1200">
              <a:solidFill>
                <a:schemeClr val="bg1"/>
              </a:solidFill>
              <a:latin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291746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96E4A5-7101-736E-C4B3-76F4082AA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B8975D7-EED7-3773-D292-3B7E0E50D08A}"/>
              </a:ext>
            </a:extLst>
          </p:cNvPr>
          <p:cNvSpPr/>
          <p:nvPr/>
        </p:nvSpPr>
        <p:spPr>
          <a:xfrm>
            <a:off x="3041373" y="582075"/>
            <a:ext cx="4541429" cy="7135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EFEKTY </a:t>
            </a:r>
            <a:br>
              <a:rPr lang="pl-PL" sz="2000" b="1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</a:br>
            <a:r>
              <a:rPr lang="pl-PL" sz="1200" dirty="0">
                <a:solidFill>
                  <a:schemeClr val="bg1"/>
                </a:solidFill>
                <a:latin typeface="Source Sans 3"/>
                <a:ea typeface="+mn-lt"/>
                <a:cs typeface="+mn-lt"/>
              </a:rPr>
              <a:t>(w jakim stopniu projekt zrealizował swoje cele? Nie dotyczy kategorii salon odrzuconych)</a:t>
            </a:r>
            <a:endParaRPr lang="pl-PL" sz="1200" dirty="0">
              <a:solidFill>
                <a:schemeClr val="bg1"/>
              </a:solidFill>
              <a:latin typeface="Source Sans 3"/>
              <a:ea typeface="Lato Black"/>
              <a:cs typeface="Arial"/>
            </a:endParaRPr>
          </a:p>
          <a:p>
            <a:endParaRPr lang="pl-PL" sz="1200" dirty="0">
              <a:solidFill>
                <a:schemeClr val="bg1"/>
              </a:solidFill>
              <a:latin typeface="Source Sans 3"/>
              <a:ea typeface="+mn-lt"/>
              <a:cs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4E38830-F0A5-5BB6-31F0-2E0F6D7B6B2C}"/>
              </a:ext>
            </a:extLst>
          </p:cNvPr>
          <p:cNvSpPr txBox="1"/>
          <p:nvPr/>
        </p:nvSpPr>
        <p:spPr>
          <a:xfrm>
            <a:off x="3039003" y="1292753"/>
            <a:ext cx="50720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 sz="1200" b="0" kern="1200" spc="-1" dirty="0">
              <a:solidFill>
                <a:schemeClr val="bg1"/>
              </a:solidFill>
              <a:latin typeface="Source Sans 3"/>
              <a:ea typeface="Lato Light"/>
              <a:cs typeface="+mn-cs"/>
            </a:endParaRPr>
          </a:p>
          <a:p>
            <a:pPr algn="l"/>
            <a:r>
              <a:rPr lang="pl-PL" sz="1200" b="0" kern="1200" spc="-1" dirty="0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Lorem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dirty="0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ipsum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dirty="0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dolor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sit </a:t>
            </a:r>
            <a:r>
              <a:rPr lang="pl-PL" sz="1200" b="0" kern="1200" spc="-1" dirty="0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amet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, </a:t>
            </a:r>
            <a:r>
              <a:rPr lang="pl-PL" sz="1200" b="0" kern="1200" spc="-1" dirty="0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consectetur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dirty="0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adipiscing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elit. </a:t>
            </a:r>
            <a:r>
              <a:rPr lang="pl-PL" sz="1200" b="0" kern="1200" spc="-1" dirty="0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Maecenas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dirty="0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at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dirty="0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purus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a </a:t>
            </a:r>
            <a:r>
              <a:rPr lang="pl-PL" sz="1200" b="0" kern="1200" spc="-1" dirty="0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augue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dirty="0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egestas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 </a:t>
            </a:r>
            <a:r>
              <a:rPr lang="pl-PL" sz="1200" b="0" kern="1200" spc="-1" dirty="0" err="1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venenatis</a:t>
            </a:r>
            <a:r>
              <a:rPr lang="pl-PL" sz="1200" b="0" kern="1200" spc="-1" dirty="0">
                <a:solidFill>
                  <a:schemeClr val="bg1"/>
                </a:solidFill>
                <a:latin typeface="Source Sans 3"/>
                <a:ea typeface="Lato Light"/>
                <a:cs typeface="+mn-cs"/>
              </a:rPr>
              <a:t>. </a:t>
            </a:r>
            <a:endParaRPr lang="pl-PL" sz="1200" dirty="0">
              <a:solidFill>
                <a:schemeClr val="bg1"/>
              </a:solidFill>
              <a:latin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354229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252</Words>
  <Application>Microsoft Office PowerPoint</Application>
  <PresentationFormat>Pokaz na ekranie (16:9)</PresentationFormat>
  <Paragraphs>28</Paragraphs>
  <Slides>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4" baseType="lpstr">
      <vt:lpstr>Arial</vt:lpstr>
      <vt:lpstr>Aptos</vt:lpstr>
      <vt:lpstr>Source Sans 3</vt:lpstr>
      <vt:lpstr>Wingdings</vt:lpstr>
      <vt:lpstr>Symbol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>Aleksandra Zarzyka</cp:lastModifiedBy>
  <cp:revision>218</cp:revision>
  <cp:lastPrinted>2024-08-27T13:23:38Z</cp:lastPrinted>
  <dcterms:modified xsi:type="dcterms:W3CDTF">2025-05-29T07:57:47Z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r8>0</vt:r8>
  </property>
  <property fmtid="{D5CDD505-2E9C-101B-9397-08002B2CF9AE}" pid="6" name="Notes">
    <vt:r8>2</vt:r8>
  </property>
  <property fmtid="{D5CDD505-2E9C-101B-9397-08002B2CF9AE}" pid="7" name="PresentationFormat">
    <vt:lpwstr>Pokaz na ekranie (16:9)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r8>7</vt:r8>
  </property>
</Properties>
</file>